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Cinzel Decorative Bold" charset="1" panose="00000800000000000000"/>
      <p:regular r:id="rId7"/>
    </p:embeddedFont>
    <p:embeddedFont>
      <p:font typeface="Liana" charset="1" panose="03030302040407070402"/>
      <p:regular r:id="rId8"/>
    </p:embeddedFont>
    <p:embeddedFont>
      <p:font typeface="Cinzel Decorative" charset="1" panose="000005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7432000" cy="36576000"/>
          </a:xfrm>
          <a:custGeom>
            <a:avLst/>
            <a:gdLst/>
            <a:ahLst/>
            <a:cxnLst/>
            <a:rect r="r" b="b" t="t" l="l"/>
            <a:pathLst>
              <a:path h="36576000" w="27432000">
                <a:moveTo>
                  <a:pt x="0" y="0"/>
                </a:moveTo>
                <a:lnTo>
                  <a:pt x="27432000" y="0"/>
                </a:lnTo>
                <a:lnTo>
                  <a:pt x="27432000" y="36576000"/>
                </a:lnTo>
                <a:lnTo>
                  <a:pt x="0" y="3657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0687" t="-312" r="-50687" b="-31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336324" y="15110799"/>
            <a:ext cx="20759351" cy="53182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432"/>
              </a:lnSpc>
            </a:pPr>
            <a:r>
              <a:rPr lang="en-US" b="true" sz="20432" spc="-1225">
                <a:solidFill>
                  <a:srgbClr val="CA9D61"/>
                </a:solidFill>
                <a:latin typeface="Cinzel Decorative Bold"/>
                <a:ea typeface="Cinzel Decorative Bold"/>
                <a:cs typeface="Cinzel Decorative Bold"/>
                <a:sym typeface="Cinzel Decorative Bold"/>
              </a:rPr>
              <a:t>Graduation Party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-3371492" y="24195765"/>
            <a:ext cx="9382894" cy="19972226"/>
          </a:xfrm>
          <a:custGeom>
            <a:avLst/>
            <a:gdLst/>
            <a:ahLst/>
            <a:cxnLst/>
            <a:rect r="r" b="b" t="t" l="l"/>
            <a:pathLst>
              <a:path h="19972226" w="9382894">
                <a:moveTo>
                  <a:pt x="0" y="0"/>
                </a:moveTo>
                <a:lnTo>
                  <a:pt x="9382894" y="0"/>
                </a:lnTo>
                <a:lnTo>
                  <a:pt x="9382894" y="19972226"/>
                </a:lnTo>
                <a:lnTo>
                  <a:pt x="0" y="199722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1246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9327760" y="-2821796"/>
            <a:ext cx="20759351" cy="15880904"/>
          </a:xfrm>
          <a:custGeom>
            <a:avLst/>
            <a:gdLst/>
            <a:ahLst/>
            <a:cxnLst/>
            <a:rect r="r" b="b" t="t" l="l"/>
            <a:pathLst>
              <a:path h="15880904" w="20759351">
                <a:moveTo>
                  <a:pt x="0" y="0"/>
                </a:moveTo>
                <a:lnTo>
                  <a:pt x="20759351" y="0"/>
                </a:lnTo>
                <a:lnTo>
                  <a:pt x="20759351" y="15880904"/>
                </a:lnTo>
                <a:lnTo>
                  <a:pt x="0" y="158809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777458" y="2718486"/>
            <a:ext cx="3877084" cy="1395750"/>
          </a:xfrm>
          <a:custGeom>
            <a:avLst/>
            <a:gdLst/>
            <a:ahLst/>
            <a:cxnLst/>
            <a:rect r="r" b="b" t="t" l="l"/>
            <a:pathLst>
              <a:path h="1395750" w="3877084">
                <a:moveTo>
                  <a:pt x="0" y="0"/>
                </a:moveTo>
                <a:lnTo>
                  <a:pt x="3877084" y="0"/>
                </a:lnTo>
                <a:lnTo>
                  <a:pt x="3877084" y="1395751"/>
                </a:lnTo>
                <a:lnTo>
                  <a:pt x="0" y="13957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336324" y="18674436"/>
            <a:ext cx="20759351" cy="34936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605"/>
              </a:lnSpc>
            </a:pPr>
            <a:r>
              <a:rPr lang="en-US" sz="20432" spc="-817">
                <a:solidFill>
                  <a:srgbClr val="CA9D61"/>
                </a:solidFill>
                <a:latin typeface="Liana"/>
                <a:ea typeface="Liana"/>
                <a:cs typeface="Liana"/>
                <a:sym typeface="Liana"/>
              </a:rPr>
              <a:t>Class of 2025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884547" y="29484382"/>
            <a:ext cx="19662907" cy="1194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081"/>
              </a:lnSpc>
            </a:pPr>
            <a:r>
              <a:rPr lang="en-US" b="true" sz="9081" spc="-181">
                <a:solidFill>
                  <a:srgbClr val="CA9D61"/>
                </a:solidFill>
                <a:latin typeface="Cinzel Decorative Bold"/>
                <a:ea typeface="Cinzel Decorative Bold"/>
                <a:cs typeface="Cinzel Decorative Bold"/>
                <a:sym typeface="Cinzel Decorative Bold"/>
              </a:rPr>
              <a:t>2025 June 8th 18:00-21:00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945829" y="31022283"/>
            <a:ext cx="19540342" cy="10225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945"/>
              </a:lnSpc>
              <a:spcBef>
                <a:spcPct val="0"/>
              </a:spcBef>
            </a:pPr>
            <a:r>
              <a:rPr lang="en-US" sz="7945" spc="-158" strike="noStrike" u="none">
                <a:solidFill>
                  <a:srgbClr val="CA9D61"/>
                </a:solidFill>
                <a:latin typeface="Cinzel Decorative"/>
                <a:ea typeface="Cinzel Decorative"/>
                <a:cs typeface="Cinzel Decorative"/>
                <a:sym typeface="Cinzel Decorative"/>
              </a:rPr>
              <a:t>123 ANYWHERE ST., ANY CITY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336324" y="11850125"/>
            <a:ext cx="20759351" cy="10225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45"/>
              </a:lnSpc>
            </a:pPr>
            <a:r>
              <a:rPr lang="en-US" sz="7945" spc="-158">
                <a:solidFill>
                  <a:srgbClr val="CA9D61"/>
                </a:solidFill>
                <a:latin typeface="Cinzel Decorative"/>
                <a:ea typeface="Cinzel Decorative"/>
                <a:cs typeface="Cinzel Decorative"/>
                <a:sym typeface="Cinzel Decorative"/>
              </a:rPr>
              <a:t>You're invited To</a:t>
            </a:r>
          </a:p>
        </p:txBody>
      </p:sp>
      <p:sp>
        <p:nvSpPr>
          <p:cNvPr name="AutoShape 11" id="11"/>
          <p:cNvSpPr/>
          <p:nvPr/>
        </p:nvSpPr>
        <p:spPr>
          <a:xfrm flipH="true">
            <a:off x="13716000" y="5443021"/>
            <a:ext cx="0" cy="5066555"/>
          </a:xfrm>
          <a:prstGeom prst="line">
            <a:avLst/>
          </a:prstGeom>
          <a:ln cap="rnd" w="66675">
            <a:solidFill>
              <a:srgbClr val="CA9D61">
                <a:alpha val="29804"/>
              </a:srgbClr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DAGys9QyNjA</dc:identifier>
  <dcterms:modified xsi:type="dcterms:W3CDTF">2011-08-01T06:04:30Z</dcterms:modified>
  <cp:revision>1</cp:revision>
  <dc:title>Gold Black Elegant Graduation Party Invitation (30 x 40 in)</dc:title>
</cp:coreProperties>
</file>